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Petrona"/>
      <p:regular r:id="rId13"/>
    </p:embeddedFont>
    <p:embeddedFont>
      <p:font typeface="Petrona"/>
      <p:regular r:id="rId14"/>
    </p:embeddedFont>
    <p:embeddedFont>
      <p:font typeface="Petrona"/>
      <p:regular r:id="rId15"/>
    </p:embeddedFont>
    <p:embeddedFont>
      <p:font typeface="Petrona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46784"/>
            <a:ext cx="651688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 Puzzle Problem Solver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93120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an AI-driven solution to the classic 8-puzzle problem. We used the A* search algorithm, a well-known heuristic approach. Our project combines a React frontend with a Flask backend to demonstrate the puzzle-solving logic.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8313"/>
            <a:ext cx="664606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Representation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73273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8-puzzle is represented as a 3x3 grid. The empty space, denoted as 0, allows tile movement. Valid moves swap the empty tile with adjacent tiles. The number of possible configurations is 9! / 2 = 181,440.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13690"/>
            <a:ext cx="4196358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594812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Grid Representation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28224" y="645628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3x3 grid with numbered tiles and an empty space.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713690"/>
            <a:ext cx="4196358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594812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Empty Space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5451396" y="645628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Denoted as 0 for tile movement.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713690"/>
            <a:ext cx="4196358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4568" y="594812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Valid Moves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9874568" y="645628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Swapping the empty tile with adjacent tiles.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927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A* Search Algorithm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194369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used the A* search algorithm. It finds the optimal path to solve the puzzle. The heuristic function is the Manhattan Distance. It calculates the sum of distances from each tile to its goal.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87554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54422" y="35143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A* Algorithm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7754422" y="402252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Finds the optimal path.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648438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54422" y="48752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Manhattan Distance</a:t>
            </a:r>
            <a:endParaRPr lang="en-US" sz="2300" dirty="0"/>
          </a:p>
        </p:txBody>
      </p:sp>
      <p:sp>
        <p:nvSpPr>
          <p:cNvPr id="10" name="Text 5"/>
          <p:cNvSpPr/>
          <p:nvPr/>
        </p:nvSpPr>
        <p:spPr>
          <a:xfrm>
            <a:off x="7754422" y="538341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Heuristic function used.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6009322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54422" y="62361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Optimal Solution</a:t>
            </a:r>
            <a:endParaRPr lang="en-US" sz="2300" dirty="0"/>
          </a:p>
        </p:txBody>
      </p:sp>
      <p:sp>
        <p:nvSpPr>
          <p:cNvPr id="13" name="Text 7"/>
          <p:cNvSpPr/>
          <p:nvPr/>
        </p:nvSpPr>
        <p:spPr>
          <a:xfrm>
            <a:off x="7754422" y="674429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Guaranteed shortest path.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7530"/>
            <a:ext cx="643175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Alternative Approaches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3454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considered alternative approaches to solving the 8-puzzle. Breadth-First Search (BFS) guarantees the shortest path. However, it is inefficient for large state spaces. Depth-First Search (DFS) isn't guaranteed to find an optimal solution.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531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BFS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515207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Guaranteed shortest path, but inefficient.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5531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DFS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5332928" y="515207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guaranteed to find an optimal solution.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553188"/>
            <a:ext cx="306145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Iterative Deepening A*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9872067" y="515207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DFS with A* for memory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372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Demo of solution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268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React-based front end allows you to set up a new puzzle and see the solved version. It will show the optimal steps to solve.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249103"/>
            <a:ext cx="170021" cy="372070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303973" y="42491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Set Puzzle</a:t>
            </a:r>
            <a:endParaRPr lang="en-US" sz="2300" dirty="0"/>
          </a:p>
        </p:txBody>
      </p:sp>
      <p:sp>
        <p:nvSpPr>
          <p:cNvPr id="7" name="Shape 4"/>
          <p:cNvSpPr/>
          <p:nvPr/>
        </p:nvSpPr>
        <p:spPr>
          <a:xfrm>
            <a:off x="1133951" y="4847987"/>
            <a:ext cx="170021" cy="372070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8479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Solve Puzzle</a:t>
            </a:r>
            <a:endParaRPr lang="en-US" sz="2300" dirty="0"/>
          </a:p>
        </p:txBody>
      </p:sp>
      <p:sp>
        <p:nvSpPr>
          <p:cNvPr id="9" name="Shape 6"/>
          <p:cNvSpPr/>
          <p:nvPr/>
        </p:nvSpPr>
        <p:spPr>
          <a:xfrm>
            <a:off x="1474232" y="5446871"/>
            <a:ext cx="170021" cy="372070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984415" y="54468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Optimal Steps</a:t>
            </a:r>
            <a:endParaRPr lang="en-US" sz="2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163" y="767715"/>
            <a:ext cx="741604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736163" y="1293614"/>
            <a:ext cx="741604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6163" y="1819513"/>
            <a:ext cx="741604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6163" y="2345412"/>
            <a:ext cx="741604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163" y="2918579"/>
            <a:ext cx="6801564" cy="31121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672989" y="788670"/>
            <a:ext cx="5228749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8" name="Text 5"/>
          <p:cNvSpPr/>
          <p:nvPr/>
        </p:nvSpPr>
        <p:spPr>
          <a:xfrm>
            <a:off x="8672989" y="1689140"/>
            <a:ext cx="5228749" cy="168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A* search algorithm is effective for solving the 8-puzzle problem. The React frontend provides a user-friendly experience. Our implementation efficiently finds optimal solutions, demonstrating the power of AI in problem-solving.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8672989" y="3845243"/>
            <a:ext cx="473273" cy="473273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356527" y="3845243"/>
            <a:ext cx="276094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A* is Effective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9356527" y="4400550"/>
            <a:ext cx="454521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problem-solving.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8672989" y="5183981"/>
            <a:ext cx="473273" cy="473273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56527" y="5183981"/>
            <a:ext cx="276094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React Frontend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9356527" y="5739289"/>
            <a:ext cx="454521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User-friendly interface.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8672989" y="6522720"/>
            <a:ext cx="473273" cy="473273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356527" y="6522720"/>
            <a:ext cx="276094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Optimal Solutions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9356527" y="7078028"/>
            <a:ext cx="454521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of AI Demonstrated.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2025-04-03T19:00:11Z</dcterms:created>
  <dcterms:modified xsi:type="dcterms:W3CDTF">2025-04-03T19:00:11Z</dcterms:modified>
</cp:coreProperties>
</file>